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9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1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53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47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5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9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62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29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44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59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0CA76-F395-4730-A4DC-ED7A87DA8710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5D79-3B58-4AA8-BD2B-796B9D840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6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309"/>
            <a:ext cx="12191999" cy="8067555"/>
          </a:xfrm>
        </p:spPr>
      </p:pic>
    </p:spTree>
    <p:extLst>
      <p:ext uri="{BB962C8B-B14F-4D97-AF65-F5344CB8AC3E}">
        <p14:creationId xmlns:p14="http://schemas.microsoft.com/office/powerpoint/2010/main" val="958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AutoShape 2" descr="Skewness"/>
          <p:cNvSpPr>
            <a:spLocks noChangeAspect="1" noChangeArrowheads="1"/>
          </p:cNvSpPr>
          <p:nvPr/>
        </p:nvSpPr>
        <p:spPr bwMode="auto">
          <a:xfrm>
            <a:off x="155574" y="-144463"/>
            <a:ext cx="3212465" cy="32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"/>
            <a:ext cx="12192000" cy="74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Skew and Kurtosis: 2 Important Statistics terms you need to know in Data  Science | by Diva Dugar | code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71512"/>
            <a:ext cx="9616440" cy="540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0"/>
            <a:ext cx="12192000" cy="7559040"/>
          </a:xfrm>
        </p:spPr>
      </p:pic>
      <p:pic>
        <p:nvPicPr>
          <p:cNvPr id="3074" name="Picture 2" descr="33 Popular House Styles and Their Defining Characterist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758054" y="3536315"/>
            <a:ext cx="6809105" cy="31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4628"/>
            <a:ext cx="12192000" cy="11127708"/>
          </a:xfrm>
        </p:spPr>
      </p:pic>
      <p:pic>
        <p:nvPicPr>
          <p:cNvPr id="4098" name="Picture 2" descr="90-95% scorers surge in CBSE results: Why toppers may be learning the wrong  lesson - India 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3664408"/>
            <a:ext cx="10210800" cy="3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7680"/>
            <a:ext cx="12192000" cy="7930202"/>
          </a:xfrm>
        </p:spPr>
      </p:pic>
    </p:spTree>
    <p:extLst>
      <p:ext uri="{BB962C8B-B14F-4D97-AF65-F5344CB8AC3E}">
        <p14:creationId xmlns:p14="http://schemas.microsoft.com/office/powerpoint/2010/main" val="21202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pace Glow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6"/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959278" y="3615556"/>
                </a:moveTo>
                <a:cubicBezTo>
                  <a:pt x="7007200" y="3615556"/>
                  <a:pt x="7047421" y="3634811"/>
                  <a:pt x="7079940" y="3673320"/>
                </a:cubicBezTo>
                <a:cubicBezTo>
                  <a:pt x="7112459" y="3711829"/>
                  <a:pt x="7128718" y="3770449"/>
                  <a:pt x="7128718" y="3849179"/>
                </a:cubicBezTo>
                <a:cubicBezTo>
                  <a:pt x="7128718" y="3933614"/>
                  <a:pt x="7112602" y="3994944"/>
                  <a:pt x="7080368" y="4033168"/>
                </a:cubicBezTo>
                <a:cubicBezTo>
                  <a:pt x="7048134" y="4071392"/>
                  <a:pt x="7006915" y="4090504"/>
                  <a:pt x="6956710" y="4090504"/>
                </a:cubicBezTo>
                <a:cubicBezTo>
                  <a:pt x="6907076" y="4090504"/>
                  <a:pt x="6865857" y="4071107"/>
                  <a:pt x="6833053" y="4032312"/>
                </a:cubicBezTo>
                <a:cubicBezTo>
                  <a:pt x="6800249" y="3993518"/>
                  <a:pt x="6783847" y="3933614"/>
                  <a:pt x="6783847" y="3852602"/>
                </a:cubicBezTo>
                <a:cubicBezTo>
                  <a:pt x="6783847" y="3772731"/>
                  <a:pt x="6800391" y="3713256"/>
                  <a:pt x="6833481" y="3674176"/>
                </a:cubicBezTo>
                <a:cubicBezTo>
                  <a:pt x="6866570" y="3635096"/>
                  <a:pt x="6908503" y="3615556"/>
                  <a:pt x="6959278" y="3615556"/>
                </a:cubicBezTo>
                <a:close/>
                <a:moveTo>
                  <a:pt x="7645636" y="3396481"/>
                </a:moveTo>
                <a:lnTo>
                  <a:pt x="7645636" y="3974976"/>
                </a:lnTo>
                <a:cubicBezTo>
                  <a:pt x="7645636" y="4094212"/>
                  <a:pt x="7672878" y="4182498"/>
                  <a:pt x="7727361" y="4239834"/>
                </a:cubicBezTo>
                <a:cubicBezTo>
                  <a:pt x="7781845" y="4297170"/>
                  <a:pt x="7857009" y="4325838"/>
                  <a:pt x="7952854" y="4325838"/>
                </a:cubicBezTo>
                <a:cubicBezTo>
                  <a:pt x="8024738" y="4325838"/>
                  <a:pt x="8085355" y="4313002"/>
                  <a:pt x="8134704" y="4287329"/>
                </a:cubicBezTo>
                <a:cubicBezTo>
                  <a:pt x="8184053" y="4261656"/>
                  <a:pt x="8232974" y="4218583"/>
                  <a:pt x="8281467" y="4158109"/>
                </a:cubicBezTo>
                <a:lnTo>
                  <a:pt x="8281467" y="4305300"/>
                </a:lnTo>
                <a:lnTo>
                  <a:pt x="8606656" y="4305300"/>
                </a:lnTo>
                <a:lnTo>
                  <a:pt x="8606656" y="3396481"/>
                </a:lnTo>
                <a:lnTo>
                  <a:pt x="8258361" y="3396481"/>
                </a:lnTo>
                <a:lnTo>
                  <a:pt x="8258361" y="3833776"/>
                </a:lnTo>
                <a:cubicBezTo>
                  <a:pt x="8258361" y="3916499"/>
                  <a:pt x="8245097" y="3973835"/>
                  <a:pt x="8218568" y="4005784"/>
                </a:cubicBezTo>
                <a:cubicBezTo>
                  <a:pt x="8192040" y="4037732"/>
                  <a:pt x="8157952" y="4053706"/>
                  <a:pt x="8116305" y="4053706"/>
                </a:cubicBezTo>
                <a:cubicBezTo>
                  <a:pt x="8078081" y="4053706"/>
                  <a:pt x="8048414" y="4041726"/>
                  <a:pt x="8027306" y="4017764"/>
                </a:cubicBezTo>
                <a:cubicBezTo>
                  <a:pt x="8006197" y="3993803"/>
                  <a:pt x="7995642" y="3953297"/>
                  <a:pt x="7995642" y="3896246"/>
                </a:cubicBezTo>
                <a:lnTo>
                  <a:pt x="7995642" y="3396481"/>
                </a:lnTo>
                <a:close/>
                <a:moveTo>
                  <a:pt x="5339135" y="3396481"/>
                </a:moveTo>
                <a:lnTo>
                  <a:pt x="5720510" y="4305140"/>
                </a:lnTo>
                <a:cubicBezTo>
                  <a:pt x="5702842" y="4353695"/>
                  <a:pt x="5681326" y="4387398"/>
                  <a:pt x="5655961" y="4406247"/>
                </a:cubicBezTo>
                <a:cubicBezTo>
                  <a:pt x="5630595" y="4425096"/>
                  <a:pt x="5597392" y="4434520"/>
                  <a:pt x="5556351" y="4434520"/>
                </a:cubicBezTo>
                <a:cubicBezTo>
                  <a:pt x="5494790" y="4434520"/>
                  <a:pt x="5438929" y="4426533"/>
                  <a:pt x="5388769" y="4410559"/>
                </a:cubicBezTo>
                <a:lnTo>
                  <a:pt x="5416127" y="4653595"/>
                </a:lnTo>
                <a:cubicBezTo>
                  <a:pt x="5521056" y="4667287"/>
                  <a:pt x="5598613" y="4674134"/>
                  <a:pt x="5648800" y="4674134"/>
                </a:cubicBezTo>
                <a:cubicBezTo>
                  <a:pt x="5772547" y="4674134"/>
                  <a:pt x="5864644" y="4646731"/>
                  <a:pt x="5925091" y="4591927"/>
                </a:cubicBezTo>
                <a:cubicBezTo>
                  <a:pt x="5967861" y="4553106"/>
                  <a:pt x="6009776" y="4478316"/>
                  <a:pt x="6050834" y="4367557"/>
                </a:cubicBezTo>
                <a:lnTo>
                  <a:pt x="6411404" y="3396481"/>
                </a:lnTo>
                <a:lnTo>
                  <a:pt x="6068177" y="3396481"/>
                </a:lnTo>
                <a:lnTo>
                  <a:pt x="5894096" y="4001505"/>
                </a:lnTo>
                <a:lnTo>
                  <a:pt x="5706644" y="3396481"/>
                </a:lnTo>
                <a:close/>
                <a:moveTo>
                  <a:pt x="6954143" y="3375943"/>
                </a:moveTo>
                <a:cubicBezTo>
                  <a:pt x="6794972" y="3375943"/>
                  <a:pt x="6668604" y="3420870"/>
                  <a:pt x="6575041" y="3510725"/>
                </a:cubicBezTo>
                <a:cubicBezTo>
                  <a:pt x="6481477" y="3600580"/>
                  <a:pt x="6434696" y="3714825"/>
                  <a:pt x="6434696" y="3853458"/>
                </a:cubicBezTo>
                <a:cubicBezTo>
                  <a:pt x="6434696" y="4002361"/>
                  <a:pt x="6490035" y="4122738"/>
                  <a:pt x="6600714" y="4214589"/>
                </a:cubicBezTo>
                <a:cubicBezTo>
                  <a:pt x="6690854" y="4288755"/>
                  <a:pt x="6808949" y="4325838"/>
                  <a:pt x="6954999" y="4325838"/>
                </a:cubicBezTo>
                <a:cubicBezTo>
                  <a:pt x="7118735" y="4325838"/>
                  <a:pt x="7246956" y="4281196"/>
                  <a:pt x="7339664" y="4191912"/>
                </a:cubicBezTo>
                <a:cubicBezTo>
                  <a:pt x="7432371" y="4102627"/>
                  <a:pt x="7478725" y="3988098"/>
                  <a:pt x="7478725" y="3848323"/>
                </a:cubicBezTo>
                <a:cubicBezTo>
                  <a:pt x="7478725" y="3723953"/>
                  <a:pt x="7441357" y="3619265"/>
                  <a:pt x="7366620" y="3534259"/>
                </a:cubicBezTo>
                <a:cubicBezTo>
                  <a:pt x="7273628" y="3428715"/>
                  <a:pt x="7136135" y="3375943"/>
                  <a:pt x="6954143" y="3375943"/>
                </a:cubicBezTo>
                <a:close/>
                <a:moveTo>
                  <a:pt x="3434376" y="2421116"/>
                </a:moveTo>
                <a:lnTo>
                  <a:pt x="3434376" y="2476741"/>
                </a:lnTo>
                <a:cubicBezTo>
                  <a:pt x="3434376" y="2520099"/>
                  <a:pt x="3427387" y="2555329"/>
                  <a:pt x="3413410" y="2582427"/>
                </a:cubicBezTo>
                <a:cubicBezTo>
                  <a:pt x="3399432" y="2609526"/>
                  <a:pt x="3375756" y="2632489"/>
                  <a:pt x="3342381" y="2651316"/>
                </a:cubicBezTo>
                <a:cubicBezTo>
                  <a:pt x="3309006" y="2670143"/>
                  <a:pt x="3272922" y="2679556"/>
                  <a:pt x="3234128" y="2679556"/>
                </a:cubicBezTo>
                <a:cubicBezTo>
                  <a:pt x="3197044" y="2679556"/>
                  <a:pt x="3168947" y="2670856"/>
                  <a:pt x="3149835" y="2653456"/>
                </a:cubicBezTo>
                <a:cubicBezTo>
                  <a:pt x="3130723" y="2636056"/>
                  <a:pt x="3121167" y="2613663"/>
                  <a:pt x="3121167" y="2586278"/>
                </a:cubicBezTo>
                <a:cubicBezTo>
                  <a:pt x="3121167" y="2562317"/>
                  <a:pt x="3130865" y="2540923"/>
                  <a:pt x="3150263" y="2522096"/>
                </a:cubicBezTo>
                <a:cubicBezTo>
                  <a:pt x="3169089" y="2503840"/>
                  <a:pt x="3213874" y="2485299"/>
                  <a:pt x="3284618" y="2466472"/>
                </a:cubicBezTo>
                <a:cubicBezTo>
                  <a:pt x="3336534" y="2453350"/>
                  <a:pt x="3386453" y="2438232"/>
                  <a:pt x="3434376" y="2421116"/>
                </a:cubicBezTo>
                <a:close/>
                <a:moveTo>
                  <a:pt x="4639325" y="1923063"/>
                </a:moveTo>
                <a:cubicBezTo>
                  <a:pt x="4568012" y="1923063"/>
                  <a:pt x="4507538" y="1936042"/>
                  <a:pt x="4457904" y="1962000"/>
                </a:cubicBezTo>
                <a:cubicBezTo>
                  <a:pt x="4408270" y="1987958"/>
                  <a:pt x="4359206" y="2031174"/>
                  <a:pt x="4310713" y="2091648"/>
                </a:cubicBezTo>
                <a:lnTo>
                  <a:pt x="4310713" y="1943601"/>
                </a:lnTo>
                <a:lnTo>
                  <a:pt x="3986379" y="1943601"/>
                </a:lnTo>
                <a:lnTo>
                  <a:pt x="3986379" y="2852420"/>
                </a:lnTo>
                <a:lnTo>
                  <a:pt x="4334674" y="2852420"/>
                </a:lnTo>
                <a:lnTo>
                  <a:pt x="4334674" y="2415982"/>
                </a:lnTo>
                <a:cubicBezTo>
                  <a:pt x="4334674" y="2333258"/>
                  <a:pt x="4347796" y="2275922"/>
                  <a:pt x="4374039" y="2243974"/>
                </a:cubicBezTo>
                <a:cubicBezTo>
                  <a:pt x="4400282" y="2212025"/>
                  <a:pt x="4434513" y="2196051"/>
                  <a:pt x="4476730" y="2196051"/>
                </a:cubicBezTo>
                <a:cubicBezTo>
                  <a:pt x="4514954" y="2196051"/>
                  <a:pt x="4544621" y="2207889"/>
                  <a:pt x="4565730" y="2231565"/>
                </a:cubicBezTo>
                <a:cubicBezTo>
                  <a:pt x="4586838" y="2255241"/>
                  <a:pt x="4597393" y="2295605"/>
                  <a:pt x="4597393" y="2352655"/>
                </a:cubicBezTo>
                <a:lnTo>
                  <a:pt x="4597393" y="2852420"/>
                </a:lnTo>
                <a:lnTo>
                  <a:pt x="4947399" y="2852420"/>
                </a:lnTo>
                <a:lnTo>
                  <a:pt x="4947399" y="2274781"/>
                </a:lnTo>
                <a:cubicBezTo>
                  <a:pt x="4947399" y="2154975"/>
                  <a:pt x="4920157" y="2066403"/>
                  <a:pt x="4865674" y="2009067"/>
                </a:cubicBezTo>
                <a:cubicBezTo>
                  <a:pt x="4811191" y="1951731"/>
                  <a:pt x="4735741" y="1923063"/>
                  <a:pt x="4639325" y="1923063"/>
                </a:cubicBezTo>
                <a:close/>
                <a:moveTo>
                  <a:pt x="3269214" y="1923063"/>
                </a:moveTo>
                <a:cubicBezTo>
                  <a:pt x="3204176" y="1923063"/>
                  <a:pt x="3143702" y="1927912"/>
                  <a:pt x="3087792" y="1937611"/>
                </a:cubicBezTo>
                <a:cubicBezTo>
                  <a:pt x="3031882" y="1947310"/>
                  <a:pt x="2987953" y="1961002"/>
                  <a:pt x="2956005" y="1978688"/>
                </a:cubicBezTo>
                <a:cubicBezTo>
                  <a:pt x="2911505" y="2003220"/>
                  <a:pt x="2877417" y="2032173"/>
                  <a:pt x="2853741" y="2065547"/>
                </a:cubicBezTo>
                <a:cubicBezTo>
                  <a:pt x="2830065" y="2098922"/>
                  <a:pt x="2811952" y="2144705"/>
                  <a:pt x="2799400" y="2202897"/>
                </a:cubicBezTo>
                <a:lnTo>
                  <a:pt x="3132292" y="2237983"/>
                </a:lnTo>
                <a:cubicBezTo>
                  <a:pt x="3145984" y="2198618"/>
                  <a:pt x="3163955" y="2171805"/>
                  <a:pt x="3186205" y="2157542"/>
                </a:cubicBezTo>
                <a:cubicBezTo>
                  <a:pt x="3214730" y="2139285"/>
                  <a:pt x="3257518" y="2130157"/>
                  <a:pt x="3314569" y="2130157"/>
                </a:cubicBezTo>
                <a:cubicBezTo>
                  <a:pt x="3359069" y="2130157"/>
                  <a:pt x="3390161" y="2138715"/>
                  <a:pt x="3407847" y="2155830"/>
                </a:cubicBezTo>
                <a:cubicBezTo>
                  <a:pt x="3425533" y="2172946"/>
                  <a:pt x="3434376" y="2202897"/>
                  <a:pt x="3434376" y="2245685"/>
                </a:cubicBezTo>
                <a:cubicBezTo>
                  <a:pt x="3391017" y="2262801"/>
                  <a:pt x="3349941" y="2276635"/>
                  <a:pt x="3311146" y="2287190"/>
                </a:cubicBezTo>
                <a:cubicBezTo>
                  <a:pt x="3272351" y="2297744"/>
                  <a:pt x="3187631" y="2316143"/>
                  <a:pt x="3056985" y="2342387"/>
                </a:cubicBezTo>
                <a:cubicBezTo>
                  <a:pt x="2948018" y="2364066"/>
                  <a:pt x="2873281" y="2397155"/>
                  <a:pt x="2832775" y="2441655"/>
                </a:cubicBezTo>
                <a:cubicBezTo>
                  <a:pt x="2792269" y="2486154"/>
                  <a:pt x="2772016" y="2542920"/>
                  <a:pt x="2772016" y="2611951"/>
                </a:cubicBezTo>
                <a:cubicBezTo>
                  <a:pt x="2772016" y="2685547"/>
                  <a:pt x="2800113" y="2747447"/>
                  <a:pt x="2856309" y="2797652"/>
                </a:cubicBezTo>
                <a:cubicBezTo>
                  <a:pt x="2912503" y="2847856"/>
                  <a:pt x="2994799" y="2872959"/>
                  <a:pt x="3103196" y="2872959"/>
                </a:cubicBezTo>
                <a:cubicBezTo>
                  <a:pt x="3184779" y="2872959"/>
                  <a:pt x="3256377" y="2860407"/>
                  <a:pt x="3317992" y="2835305"/>
                </a:cubicBezTo>
                <a:cubicBezTo>
                  <a:pt x="3363062" y="2816478"/>
                  <a:pt x="3408418" y="2785100"/>
                  <a:pt x="3454058" y="2741171"/>
                </a:cubicBezTo>
                <a:cubicBezTo>
                  <a:pt x="3458052" y="2767415"/>
                  <a:pt x="3462045" y="2786669"/>
                  <a:pt x="3466039" y="2798936"/>
                </a:cubicBezTo>
                <a:cubicBezTo>
                  <a:pt x="3470033" y="2811201"/>
                  <a:pt x="3478590" y="2829029"/>
                  <a:pt x="3491712" y="2852420"/>
                </a:cubicBezTo>
                <a:lnTo>
                  <a:pt x="3818613" y="2852420"/>
                </a:lnTo>
                <a:cubicBezTo>
                  <a:pt x="3800356" y="2814767"/>
                  <a:pt x="3788519" y="2783817"/>
                  <a:pt x="3783099" y="2759570"/>
                </a:cubicBezTo>
                <a:cubicBezTo>
                  <a:pt x="3777679" y="2735324"/>
                  <a:pt x="3774969" y="2701806"/>
                  <a:pt x="3774969" y="2659018"/>
                </a:cubicBezTo>
                <a:lnTo>
                  <a:pt x="3774969" y="2257666"/>
                </a:lnTo>
                <a:cubicBezTo>
                  <a:pt x="3774969" y="2214878"/>
                  <a:pt x="3766411" y="2169950"/>
                  <a:pt x="3749296" y="2122884"/>
                </a:cubicBezTo>
                <a:cubicBezTo>
                  <a:pt x="3732181" y="2075817"/>
                  <a:pt x="3708790" y="2039447"/>
                  <a:pt x="3679123" y="2013774"/>
                </a:cubicBezTo>
                <a:cubicBezTo>
                  <a:pt x="3636906" y="1976691"/>
                  <a:pt x="3584134" y="1952302"/>
                  <a:pt x="3520808" y="1940606"/>
                </a:cubicBezTo>
                <a:cubicBezTo>
                  <a:pt x="3457481" y="1928911"/>
                  <a:pt x="3373617" y="1923063"/>
                  <a:pt x="3269214" y="1923063"/>
                </a:cubicBezTo>
                <a:close/>
                <a:moveTo>
                  <a:pt x="5157954" y="1597874"/>
                </a:moveTo>
                <a:lnTo>
                  <a:pt x="5157954" y="2852420"/>
                </a:lnTo>
                <a:lnTo>
                  <a:pt x="5513951" y="2852420"/>
                </a:lnTo>
                <a:lnTo>
                  <a:pt x="5513951" y="2616230"/>
                </a:lnTo>
                <a:lnTo>
                  <a:pt x="5645150" y="2488107"/>
                </a:lnTo>
                <a:lnTo>
                  <a:pt x="5829232" y="2852420"/>
                </a:lnTo>
                <a:lnTo>
                  <a:pt x="6221666" y="2852420"/>
                </a:lnTo>
                <a:lnTo>
                  <a:pt x="5876794" y="2261958"/>
                </a:lnTo>
                <a:lnTo>
                  <a:pt x="6202839" y="1943601"/>
                </a:lnTo>
                <a:lnTo>
                  <a:pt x="5774102" y="1943601"/>
                </a:lnTo>
                <a:lnTo>
                  <a:pt x="5513951" y="2245445"/>
                </a:lnTo>
                <a:lnTo>
                  <a:pt x="5513951" y="1597874"/>
                </a:lnTo>
                <a:close/>
                <a:moveTo>
                  <a:pt x="1643229" y="1597874"/>
                </a:moveTo>
                <a:lnTo>
                  <a:pt x="1643229" y="2852420"/>
                </a:lnTo>
                <a:lnTo>
                  <a:pt x="1991524" y="2852420"/>
                </a:lnTo>
                <a:lnTo>
                  <a:pt x="1991524" y="2415982"/>
                </a:lnTo>
                <a:cubicBezTo>
                  <a:pt x="1991524" y="2333258"/>
                  <a:pt x="2004646" y="2275922"/>
                  <a:pt x="2030889" y="2243974"/>
                </a:cubicBezTo>
                <a:cubicBezTo>
                  <a:pt x="2057133" y="2212025"/>
                  <a:pt x="2091363" y="2196051"/>
                  <a:pt x="2133581" y="2196051"/>
                </a:cubicBezTo>
                <a:cubicBezTo>
                  <a:pt x="2171805" y="2196051"/>
                  <a:pt x="2201471" y="2207889"/>
                  <a:pt x="2222580" y="2231565"/>
                </a:cubicBezTo>
                <a:cubicBezTo>
                  <a:pt x="2243688" y="2255241"/>
                  <a:pt x="2254243" y="2295605"/>
                  <a:pt x="2254243" y="2352655"/>
                </a:cubicBezTo>
                <a:lnTo>
                  <a:pt x="2254243" y="2852420"/>
                </a:lnTo>
                <a:lnTo>
                  <a:pt x="2604250" y="2852420"/>
                </a:lnTo>
                <a:lnTo>
                  <a:pt x="2604250" y="2274781"/>
                </a:lnTo>
                <a:cubicBezTo>
                  <a:pt x="2604250" y="2155545"/>
                  <a:pt x="2577008" y="2067116"/>
                  <a:pt x="2522525" y="2009495"/>
                </a:cubicBezTo>
                <a:cubicBezTo>
                  <a:pt x="2468041" y="1951874"/>
                  <a:pt x="2393447" y="1923063"/>
                  <a:pt x="2298743" y="1923063"/>
                </a:cubicBezTo>
                <a:cubicBezTo>
                  <a:pt x="2234846" y="1923063"/>
                  <a:pt x="2179507" y="1933618"/>
                  <a:pt x="2132725" y="1954726"/>
                </a:cubicBezTo>
                <a:cubicBezTo>
                  <a:pt x="2085943" y="1975835"/>
                  <a:pt x="2038876" y="2010921"/>
                  <a:pt x="1991524" y="2059985"/>
                </a:cubicBezTo>
                <a:lnTo>
                  <a:pt x="1991524" y="1597874"/>
                </a:lnTo>
                <a:close/>
                <a:moveTo>
                  <a:pt x="263741" y="1597874"/>
                </a:moveTo>
                <a:lnTo>
                  <a:pt x="263741" y="1907659"/>
                </a:lnTo>
                <a:lnTo>
                  <a:pt x="659103" y="1907659"/>
                </a:lnTo>
                <a:lnTo>
                  <a:pt x="659103" y="2852420"/>
                </a:lnTo>
                <a:lnTo>
                  <a:pt x="1046763" y="2852420"/>
                </a:lnTo>
                <a:lnTo>
                  <a:pt x="1046763" y="1907659"/>
                </a:lnTo>
                <a:lnTo>
                  <a:pt x="1442125" y="1907659"/>
                </a:lnTo>
                <a:lnTo>
                  <a:pt x="1442125" y="159787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4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2025-09-16T04:09:15Z</dcterms:created>
  <dcterms:modified xsi:type="dcterms:W3CDTF">2025-09-16T05:40:47Z</dcterms:modified>
</cp:coreProperties>
</file>